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73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SOA-Based ML Services for Airfare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950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details our project on predicting airplane fare prices using machine learning techniques within a Service-Oriented Architecture (SOA). Our approach ensures modularity, scalability, and maintainability.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389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Members: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569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Prashansa Rathod - 8993410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750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Jaiv Burman - 8930180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Nidhi Ahir - 9041129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4111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Harsh Joshi - 8952840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0292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Nil Kumar Patel - 8983991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6002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SOA-based ML architecture provides a structured approach to predicting airfare prices. The modularized services allow efficient data handling, model training, inference, and monitoring. The deployed services ensure a scalable and automated ML workflow for real-time airfare prediction.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96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the effectiveness of SOA in managing complex machine learning workflows, providing a foundation for future enhancements and scalability.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148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Collection Service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Gathers data from various airline sources and stores it in structured formats, preparing it for subsequent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Pandas, NumPy, and Jupyter Notebook for efficient data handling and exploration.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Reads CSV files containing flight information and organizes data for preprocessing, ensuring data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72632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 Service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303168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Cleans and transforms raw flight data to ensure quality and consistency for model training.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10333077" y="303168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Employs Pandas, NumPy, and Scikit-learn for effective data manipulation and transformation.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6443424" y="545568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missing values, converts categorical features, and normalizes numerical values to optimize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 Service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Extracts relevant features to improve fare prediction accuracy, enhancing model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Leverages Scikit-learn and Pandas for efficient feature extraction and manipulation.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Extracts date-related features, one-hot encodes categorical variables, and creates meaningful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04668"/>
            <a:ext cx="6279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Training Service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1536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947398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Trains machine learning models for airfare prediction, utilizing various algorithms for optimal results.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15360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947398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Employs Scikit-learn, TensorFlow, and PyTorch for model training and evaluation.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15360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94739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Splits data, trains multiple models, and evaluates accuracy metrics like RMSE and R².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3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947" y="3128486"/>
            <a:ext cx="5861447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Inference Service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295"/>
            <a:ext cx="22860" cy="3590092"/>
          </a:xfrm>
          <a:prstGeom prst="roundRect">
            <a:avLst>
              <a:gd name="adj" fmla="val 134618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6389370" y="4527352"/>
            <a:ext cx="717947" cy="22860"/>
          </a:xfrm>
          <a:prstGeom prst="roundRect">
            <a:avLst>
              <a:gd name="adj" fmla="val 134618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7084457" y="4308038"/>
            <a:ext cx="461486" cy="46148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7251740" y="4384834"/>
            <a:ext cx="126802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22477" y="4282440"/>
            <a:ext cx="2564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Functionality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7947" y="4725948"/>
            <a:ext cx="546889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trained models to predict airfare based on new inputs, providing real-time predictions.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083" y="5553075"/>
            <a:ext cx="717947" cy="22860"/>
          </a:xfrm>
          <a:prstGeom prst="roundRect">
            <a:avLst>
              <a:gd name="adj" fmla="val 134618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457" y="5333762"/>
            <a:ext cx="461486" cy="46148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7230189" y="5410557"/>
            <a:ext cx="17002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555" y="5308163"/>
            <a:ext cx="2564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555" y="5751671"/>
            <a:ext cx="546889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Utilizes Flask, FastAPI, and Docker for model deployment and API exposure.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370" y="6476167"/>
            <a:ext cx="717947" cy="22860"/>
          </a:xfrm>
          <a:prstGeom prst="roundRect">
            <a:avLst>
              <a:gd name="adj" fmla="val 134618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457" y="6256853"/>
            <a:ext cx="461486" cy="46148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7232094" y="6333649"/>
            <a:ext cx="16621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622477" y="6231255"/>
            <a:ext cx="25643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7947" y="6674763"/>
            <a:ext cx="546889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Accepts user input via API, loads the trained model, and returns predictions, ensuring seamless integration.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Monitoring &amp; Feedback Service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Functionality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Tracks model performance and triggers retraining if necessary, maintaining model accuracy over time.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Employs Prometheus, Grafana, and Kafka for monitoring and alerting.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Monitors prediction accuracy, logs errors, and notifies developers for retraining, ensuring continuous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0520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Workflow of the SOA-Based ML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713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Collection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44697" y="2831187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275046"/>
            <a:ext cx="38671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Preprocessing &amp; Engineering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84331" y="2566511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051256" y="3673912"/>
            <a:ext cx="37853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Training &amp; Evaluation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812530" y="4253270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937790" y="5427107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Deployment &amp; Prediction</a:t>
            </a:r>
            <a:endParaRPr lang="en-US" sz="2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8075" y="5560338"/>
            <a:ext cx="16430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87460" y="5165884"/>
            <a:ext cx="3105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Monitoring &amp; Feedback</a:t>
            </a:r>
            <a:endParaRPr lang="en-US" sz="22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805368" y="4681538"/>
            <a:ext cx="14966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follows a cyclical workflow, starting with data collection, moving through preprocessing and feature engineering, model training and evaluation, model deployment and prediction, and finally, monitoring and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11064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Instructions for Running the ML Services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376964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77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Clone Repository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67476"/>
            <a:ext cx="62970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 clone https://github.com/JB250101/INFO8665--Airplane.git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3797260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597354"/>
            <a:ext cx="2496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Navigate Directory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087773"/>
            <a:ext cx="24961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cd INFO8665--Airplane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90837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399008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017651"/>
            <a:ext cx="2945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Activate Environment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50806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Windows: .\\airplanevenv\\Scripts\\activate, Mac/Linux: source airplanevenv/bin/activate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7158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these steps to set up and run the ML services. Ensure all dependencies are installed and the virtual environment is activated before proceeding.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2025-03-04T18:38:37Z</dcterms:created>
  <dcterms:modified xsi:type="dcterms:W3CDTF">2025-03-04T18:38:37Z</dcterms:modified>
</cp:coreProperties>
</file>